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3"/>
    <p:sldId id="259" r:id="rId4"/>
    <p:sldId id="260" r:id="rId5"/>
    <p:sldId id="261" r:id="rId6"/>
    <p:sldId id="262" r:id="rId7"/>
    <p:sldId id="289" r:id="rId8"/>
    <p:sldId id="263" r:id="rId9"/>
    <p:sldId id="317" r:id="rId10"/>
    <p:sldId id="318" r:id="rId11"/>
    <p:sldId id="319" r:id="rId12"/>
    <p:sldId id="320" r:id="rId13"/>
    <p:sldId id="264" r:id="rId14"/>
    <p:sldId id="266" r:id="rId15"/>
    <p:sldId id="265"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67" r:id="rId30"/>
    <p:sldId id="280" r:id="rId31"/>
    <p:sldId id="281" r:id="rId32"/>
    <p:sldId id="282" r:id="rId33"/>
    <p:sldId id="283" r:id="rId34"/>
    <p:sldId id="284" r:id="rId35"/>
    <p:sldId id="285" r:id="rId36"/>
    <p:sldId id="286" r:id="rId37"/>
    <p:sldId id="287" r:id="rId38"/>
    <p:sldId id="288"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1"/>
                <a:lumOff val="2876"/>
                <a:alphaOff val="0"/>
              </a:schemeClr>
            </a:fillRef>
            <a:effectRef idx="3">
              <a:schemeClr val="accent2">
                <a:hueOff val="-485121"/>
                <a:satOff val="-27971"/>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7"/>
                <a:lumOff val="5752"/>
                <a:alphaOff val="0"/>
              </a:schemeClr>
            </a:fillRef>
            <a:effectRef idx="3">
              <a:schemeClr val="accent2">
                <a:hueOff val="-970242"/>
                <a:satOff val="-55947"/>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3"/>
                <a:lumOff val="8628"/>
                <a:alphaOff val="0"/>
              </a:schemeClr>
            </a:fillRef>
            <a:effectRef idx="3">
              <a:schemeClr val="accent2">
                <a:hueOff val="-1455363"/>
                <a:satOff val="-83923"/>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hp</cp:lastModifiedBy>
  <cp:revision>34</cp:revision>
  <dcterms:created xsi:type="dcterms:W3CDTF">2024-09-27T03:26:00Z</dcterms:created>
  <dcterms:modified xsi:type="dcterms:W3CDTF">2025-06-02T19:36:06Z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1033-12.2.0.21179</vt:lpwstr>
  </property>
</Properties>
</file>